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50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ELA Networking </a:t>
            </a:r>
            <a:br>
              <a:rPr lang="en-US" dirty="0" smtClean="0"/>
            </a:br>
            <a:r>
              <a:rPr lang="en-US" dirty="0" smtClean="0"/>
              <a:t>Middle 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3,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Districts or Schools</a:t>
            </a:r>
          </a:p>
          <a:p>
            <a:pPr lvl="1"/>
            <a:r>
              <a:rPr lang="en-US" dirty="0" smtClean="0"/>
              <a:t>Each person hare </a:t>
            </a:r>
            <a:r>
              <a:rPr lang="en-US" dirty="0"/>
              <a:t>one new learning or </a:t>
            </a:r>
            <a:r>
              <a:rPr lang="en-US" dirty="0" smtClean="0"/>
              <a:t>idea.</a:t>
            </a:r>
            <a:endParaRPr lang="en-US" dirty="0"/>
          </a:p>
          <a:p>
            <a:pPr lvl="1"/>
            <a:r>
              <a:rPr lang="en-US" dirty="0"/>
              <a:t>What will we share back at our sites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Assignment</a:t>
            </a:r>
          </a:p>
          <a:p>
            <a:pPr lvl="1"/>
            <a:r>
              <a:rPr lang="en-US" dirty="0" smtClean="0"/>
              <a:t>Each team will share one of the following:</a:t>
            </a:r>
          </a:p>
          <a:p>
            <a:pPr lvl="2"/>
            <a:r>
              <a:rPr lang="en-US" dirty="0" smtClean="0"/>
              <a:t>Implementation connected to one  of the KEY SHIFTS</a:t>
            </a:r>
          </a:p>
          <a:p>
            <a:pPr lvl="2"/>
            <a:r>
              <a:rPr lang="en-US" dirty="0" smtClean="0"/>
              <a:t>Utilization of technology for WRITING</a:t>
            </a:r>
          </a:p>
          <a:p>
            <a:pPr lvl="1"/>
            <a:r>
              <a:rPr lang="en-US" dirty="0" smtClean="0"/>
              <a:t>Next Meeting</a:t>
            </a:r>
            <a:r>
              <a:rPr lang="en-US" smtClean="0"/>
              <a:t>: February 13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SAS Portal – What’s New</a:t>
            </a:r>
          </a:p>
          <a:p>
            <a:r>
              <a:rPr lang="en-US" dirty="0" smtClean="0"/>
              <a:t>Implementing the PA Core Standards</a:t>
            </a:r>
          </a:p>
          <a:p>
            <a:r>
              <a:rPr lang="en-US" dirty="0" smtClean="0"/>
              <a:t>Professional Reading and Discussion </a:t>
            </a:r>
            <a:endParaRPr lang="en-US" dirty="0" smtClean="0"/>
          </a:p>
          <a:p>
            <a:r>
              <a:rPr lang="en-US" dirty="0" smtClean="0"/>
              <a:t>Web </a:t>
            </a:r>
            <a:r>
              <a:rPr lang="en-US" dirty="0" smtClean="0"/>
              <a:t>2.0 Tools for Writing</a:t>
            </a:r>
          </a:p>
          <a:p>
            <a:r>
              <a:rPr lang="en-US" dirty="0" smtClean="0"/>
              <a:t>ELA Content Wiki</a:t>
            </a:r>
          </a:p>
          <a:p>
            <a:r>
              <a:rPr lang="en-US" dirty="0" smtClean="0"/>
              <a:t>Team Time</a:t>
            </a:r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been trying in the area of</a:t>
            </a:r>
          </a:p>
          <a:p>
            <a:pPr lvl="1"/>
            <a:r>
              <a:rPr lang="en-US" dirty="0"/>
              <a:t>Shifts necessary for the PA (Common) Core?</a:t>
            </a:r>
          </a:p>
          <a:p>
            <a:pPr lvl="1"/>
            <a:r>
              <a:rPr lang="en-US" dirty="0" smtClean="0"/>
              <a:t>Higher Order Thinking?</a:t>
            </a:r>
          </a:p>
          <a:p>
            <a:pPr lvl="2"/>
            <a:r>
              <a:rPr lang="en-US" dirty="0" smtClean="0"/>
              <a:t>Webb’s Depth of Knowledge</a:t>
            </a:r>
          </a:p>
          <a:p>
            <a:r>
              <a:rPr lang="en-US" dirty="0" smtClean="0"/>
              <a:t>What needs to be added to the Content Area Wiki for ELA?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on the SAS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ELA PA Core Curriculum Frameworks</a:t>
            </a:r>
          </a:p>
          <a:p>
            <a:r>
              <a:rPr lang="en-US" dirty="0" smtClean="0"/>
              <a:t>PSSA Item and Scoring Samplers</a:t>
            </a:r>
          </a:p>
          <a:p>
            <a:r>
              <a:rPr lang="en-US" dirty="0" smtClean="0"/>
              <a:t>Keystone Exams Items (may not be new)</a:t>
            </a:r>
          </a:p>
          <a:p>
            <a:r>
              <a:rPr lang="en-US" dirty="0" smtClean="0"/>
              <a:t>Standards Search – PA CC now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the PA Core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Ideas on Writing</a:t>
            </a:r>
          </a:p>
          <a:p>
            <a:pPr lvl="1"/>
            <a:r>
              <a:rPr lang="en-US" dirty="0" smtClean="0"/>
              <a:t>Teaching Channel</a:t>
            </a:r>
          </a:p>
          <a:p>
            <a:pPr lvl="1"/>
            <a:r>
              <a:rPr lang="en-US" dirty="0" smtClean="0"/>
              <a:t>Links on Wiki</a:t>
            </a:r>
          </a:p>
          <a:p>
            <a:r>
              <a:rPr lang="en-US" dirty="0" smtClean="0"/>
              <a:t>Choose a video</a:t>
            </a:r>
          </a:p>
          <a:p>
            <a:pPr lvl="1"/>
            <a:r>
              <a:rPr lang="en-US" dirty="0" smtClean="0"/>
              <a:t>Watch video</a:t>
            </a:r>
          </a:p>
          <a:p>
            <a:pPr lvl="1"/>
            <a:r>
              <a:rPr lang="en-US" dirty="0" smtClean="0"/>
              <a:t>What ‘take </a:t>
            </a:r>
            <a:r>
              <a:rPr lang="en-US" dirty="0" err="1" smtClean="0"/>
              <a:t>aways</a:t>
            </a:r>
            <a:r>
              <a:rPr lang="en-US" dirty="0" smtClean="0"/>
              <a:t>’ did you glean?</a:t>
            </a:r>
          </a:p>
          <a:p>
            <a:r>
              <a:rPr lang="en-US" dirty="0" smtClean="0"/>
              <a:t>Whole group discussion</a:t>
            </a:r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one article</a:t>
            </a:r>
          </a:p>
          <a:p>
            <a:r>
              <a:rPr lang="en-US" dirty="0" smtClean="0"/>
              <a:t>Read and note items for discussion</a:t>
            </a:r>
          </a:p>
          <a:p>
            <a:r>
              <a:rPr lang="en-US" dirty="0" smtClean="0"/>
              <a:t>Form groups by article and discuss</a:t>
            </a:r>
          </a:p>
          <a:p>
            <a:r>
              <a:rPr lang="en-US" dirty="0" smtClean="0"/>
              <a:t>Return to table and share each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 for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in Wiki</a:t>
            </a:r>
          </a:p>
          <a:p>
            <a:r>
              <a:rPr lang="en-US" dirty="0" smtClean="0"/>
              <a:t>Which of these are worth trying with your students?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 Content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be added?</a:t>
            </a:r>
          </a:p>
          <a:p>
            <a:r>
              <a:rPr lang="en-US" dirty="0" smtClean="0"/>
              <a:t>Do any of the pages need reorganized?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136</TotalTime>
  <Words>260</Words>
  <Application>Microsoft Office PowerPoint</Application>
  <PresentationFormat>Widescreen</PresentationFormat>
  <Paragraphs>56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Depth</vt:lpstr>
      <vt:lpstr>ELA Networking  Middle Level</vt:lpstr>
      <vt:lpstr>Welcome</vt:lpstr>
      <vt:lpstr>Agenda</vt:lpstr>
      <vt:lpstr>Sharing</vt:lpstr>
      <vt:lpstr>New on the SAS Portal</vt:lpstr>
      <vt:lpstr>Implementing the PA Core Standards</vt:lpstr>
      <vt:lpstr>Professional Reading &amp; Discussion</vt:lpstr>
      <vt:lpstr>Web 2.0 Tools for Writing</vt:lpstr>
      <vt:lpstr>ELA Content Wiki</vt:lpstr>
      <vt:lpstr>Team Time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10</cp:revision>
  <dcterms:created xsi:type="dcterms:W3CDTF">2013-09-30T17:29:03Z</dcterms:created>
  <dcterms:modified xsi:type="dcterms:W3CDTF">2013-10-01T19:14:34Z</dcterms:modified>
</cp:coreProperties>
</file>